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89" r:id="rId3"/>
    <p:sldId id="290" r:id="rId4"/>
    <p:sldId id="257" r:id="rId5"/>
    <p:sldId id="283" r:id="rId6"/>
    <p:sldId id="258" r:id="rId7"/>
    <p:sldId id="266" r:id="rId8"/>
    <p:sldId id="286" r:id="rId9"/>
    <p:sldId id="259" r:id="rId10"/>
    <p:sldId id="281" r:id="rId11"/>
    <p:sldId id="261" r:id="rId12"/>
    <p:sldId id="262" r:id="rId13"/>
    <p:sldId id="264" r:id="rId14"/>
    <p:sldId id="263" r:id="rId15"/>
    <p:sldId id="265" r:id="rId16"/>
    <p:sldId id="267" r:id="rId17"/>
    <p:sldId id="268" r:id="rId18"/>
    <p:sldId id="269" r:id="rId19"/>
    <p:sldId id="272" r:id="rId20"/>
    <p:sldId id="270" r:id="rId21"/>
    <p:sldId id="279" r:id="rId22"/>
    <p:sldId id="278" r:id="rId23"/>
    <p:sldId id="280" r:id="rId24"/>
    <p:sldId id="273" r:id="rId25"/>
    <p:sldId id="274" r:id="rId26"/>
    <p:sldId id="275" r:id="rId27"/>
    <p:sldId id="277" r:id="rId28"/>
    <p:sldId id="282" r:id="rId29"/>
    <p:sldId id="287" r:id="rId30"/>
    <p:sldId id="28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10/17/2018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10/17/2018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10/17/2018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10/17/2018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38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32.png"/><Relationship Id="rId25" Type="http://schemas.openxmlformats.org/officeDocument/2006/relationships/image" Target="../media/image37.png"/><Relationship Id="rId2" Type="http://schemas.openxmlformats.org/officeDocument/2006/relationships/image" Target="../media/image24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36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10" Type="http://schemas.openxmlformats.org/officeDocument/2006/relationships/image" Target="../media/image28.png"/><Relationship Id="rId19" Type="http://schemas.openxmlformats.org/officeDocument/2006/relationships/image" Target="../media/image33.png"/><Relationship Id="rId4" Type="http://schemas.openxmlformats.org/officeDocument/2006/relationships/image" Target="../media/image25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30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34.png"/><Relationship Id="rId18" Type="http://schemas.openxmlformats.org/officeDocument/2006/relationships/image" Target="../media/image35.png"/><Relationship Id="rId3" Type="http://schemas.openxmlformats.org/officeDocument/2006/relationships/image" Target="../media/image26.png"/><Relationship Id="rId21" Type="http://schemas.openxmlformats.org/officeDocument/2006/relationships/image" Target="../media/image41.png"/><Relationship Id="rId7" Type="http://schemas.openxmlformats.org/officeDocument/2006/relationships/image" Target="../media/image24.png"/><Relationship Id="rId12" Type="http://schemas.openxmlformats.org/officeDocument/2006/relationships/image" Target="../media/image30.png"/><Relationship Id="rId17" Type="http://schemas.openxmlformats.org/officeDocument/2006/relationships/image" Target="../media/image39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36.png"/><Relationship Id="rId24" Type="http://schemas.openxmlformats.org/officeDocument/2006/relationships/image" Target="../media/image40.png"/><Relationship Id="rId5" Type="http://schemas.openxmlformats.org/officeDocument/2006/relationships/image" Target="../media/image25.png"/><Relationship Id="rId15" Type="http://schemas.openxmlformats.org/officeDocument/2006/relationships/image" Target="../media/image29.png"/><Relationship Id="rId23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33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37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2.svg"/><Relationship Id="rId4" Type="http://schemas.openxmlformats.org/officeDocument/2006/relationships/image" Target="../media/image56.svg"/><Relationship Id="rId9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tainer-instances/" TargetMode="External"/><Relationship Id="rId7" Type="http://schemas.openxmlformats.org/officeDocument/2006/relationships/hyperlink" Target="https://docs.microsoft.com/en-us/dotnet/machine-learning/tutorials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machine-learning/resources/glossary" TargetMode="External"/><Relationship Id="rId5" Type="http://schemas.openxmlformats.org/officeDocument/2006/relationships/hyperlink" Target="https://blogs.msdn.microsoft.com/dotnet/2018/10/08/announcing-ml-net-0-6-machine-learning-net/" TargetMode="External"/><Relationship Id="rId4" Type="http://schemas.openxmlformats.org/officeDocument/2006/relationships/hyperlink" Target="https://docs.microsoft.com/en-us/azure/azure-functions/functions-run-loca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sv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Continuous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F4FA9-DEEE-4D8B-AEF2-95204816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0" y="1276027"/>
            <a:ext cx="10257355" cy="3152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73C10-2823-4B03-A0D1-20338368ADDD}"/>
              </a:ext>
            </a:extLst>
          </p:cNvPr>
          <p:cNvSpPr txBox="1"/>
          <p:nvPr/>
        </p:nvSpPr>
        <p:spPr>
          <a:xfrm>
            <a:off x="4610079" y="5086637"/>
            <a:ext cx="2971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Marquee Sponsor</a:t>
            </a:r>
          </a:p>
        </p:txBody>
      </p:sp>
    </p:spTree>
    <p:extLst>
      <p:ext uri="{BB962C8B-B14F-4D97-AF65-F5344CB8AC3E}">
        <p14:creationId xmlns:p14="http://schemas.microsoft.com/office/powerpoint/2010/main" val="380932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FF5D0B-5BB9-405C-AED9-4757EF95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50809" y="-1050688"/>
            <a:ext cx="8768134" cy="4384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7E9FF-9BA4-4E59-93AC-47850CBDBD59}"/>
              </a:ext>
            </a:extLst>
          </p:cNvPr>
          <p:cNvSpPr txBox="1"/>
          <p:nvPr/>
        </p:nvSpPr>
        <p:spPr>
          <a:xfrm>
            <a:off x="4554039" y="1835631"/>
            <a:ext cx="3083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Platinum Sponsors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F2711-7466-4E80-A175-ACBD91FB8B38}"/>
              </a:ext>
            </a:extLst>
          </p:cNvPr>
          <p:cNvSpPr txBox="1"/>
          <p:nvPr/>
        </p:nvSpPr>
        <p:spPr>
          <a:xfrm>
            <a:off x="5072641" y="4505706"/>
            <a:ext cx="2046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Gold Sponsors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D1DF3-2BAA-47AC-B750-7269670FB044}"/>
              </a:ext>
            </a:extLst>
          </p:cNvPr>
          <p:cNvSpPr txBox="1"/>
          <p:nvPr/>
        </p:nvSpPr>
        <p:spPr>
          <a:xfrm>
            <a:off x="5024518" y="6238259"/>
            <a:ext cx="21429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Silver Sponsors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F324A5-0ECB-41C6-8BF6-90ABDB14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639" y="3130552"/>
            <a:ext cx="2876740" cy="863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B8987-DA08-4961-93FF-9204DEDDE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5325753"/>
            <a:ext cx="2590257" cy="887913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A13B94DC-01C7-4138-B07A-9D44467A3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7" y="5371142"/>
            <a:ext cx="1740869" cy="797135"/>
          </a:xfrm>
          <a:prstGeom prst="rect">
            <a:avLst/>
          </a:prstGeom>
        </p:spPr>
      </p:pic>
      <p:pic>
        <p:nvPicPr>
          <p:cNvPr id="1026" name="Picture 2" descr="https://codecampnyc.org/wp-content/uploads/2017/10/smartsheet-logo.png">
            <a:extLst>
              <a:ext uri="{FF2B5EF4-FFF2-40B4-BE49-F238E27FC236}">
                <a16:creationId xmlns:a16="http://schemas.microsoft.com/office/drawing/2014/main" id="{D1ED9421-9B35-4A9E-B819-714A0EAD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813027"/>
            <a:ext cx="1581213" cy="15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odecampnyc.org/wp-content/uploads/2012/08/logo_jetbrains.gif">
            <a:extLst>
              <a:ext uri="{FF2B5EF4-FFF2-40B4-BE49-F238E27FC236}">
                <a16:creationId xmlns:a16="http://schemas.microsoft.com/office/drawing/2014/main" id="{21E945B8-C92F-43E8-A488-BC909A0D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8" y="5325752"/>
            <a:ext cx="2312478" cy="88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55F09-50EF-45D0-BB4A-745E3D3832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0" y="5391174"/>
            <a:ext cx="2208763" cy="7570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D500D8-7F72-45CD-9E15-D5C4746E491D}"/>
              </a:ext>
            </a:extLst>
          </p:cNvPr>
          <p:cNvCxnSpPr>
            <a:cxnSpLocks/>
          </p:cNvCxnSpPr>
          <p:nvPr/>
        </p:nvCxnSpPr>
        <p:spPr>
          <a:xfrm>
            <a:off x="938306" y="2411032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9A11-FD65-46D1-B47B-533E0D9A9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3873" y="339420"/>
            <a:ext cx="5801777" cy="16066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8C2C6C-01A4-4E37-B227-F901A47C676D}"/>
              </a:ext>
            </a:extLst>
          </p:cNvPr>
          <p:cNvCxnSpPr>
            <a:cxnSpLocks/>
          </p:cNvCxnSpPr>
          <p:nvPr/>
        </p:nvCxnSpPr>
        <p:spPr>
          <a:xfrm>
            <a:off x="938306" y="5112396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31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5"/>
              </a:rPr>
              <a:t>https://blogs.msdn.microsoft.com/dotnet/2018/10/08/announcing-ml-net-0-6-machine-learning-net/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https://docs.microsoft.com/en-us/dotnet/machine-learning/tutorials/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F22052-8683-4CEE-BE87-462E68421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33" y="643466"/>
            <a:ext cx="4749334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A692-6343-4F38-A4C6-FCFBA72D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2857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672</Words>
  <Application>Microsoft Office PowerPoint</Application>
  <PresentationFormat>Widescreen</PresentationFormat>
  <Paragraphs>212</Paragraphs>
  <Slides>31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PowerPoint Presentation</vt:lpstr>
      <vt:lpstr>PowerPoint Presentation</vt:lpstr>
      <vt:lpstr>Hello </vt:lpstr>
      <vt:lpstr>Code &amp; Slides</vt:lpstr>
      <vt:lpstr>Agenda</vt:lpstr>
      <vt:lpstr>What is  Machine Learning?</vt:lpstr>
      <vt:lpstr>PowerPoint Presentation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Machine Learning with ML.NET and Azure  CodeCampNYC 2018 Luis Quintanilla</dc:title>
  <dc:creator>Luis Quintanilla</dc:creator>
  <cp:lastModifiedBy>Luis Quintanilla</cp:lastModifiedBy>
  <cp:revision>8</cp:revision>
  <dcterms:created xsi:type="dcterms:W3CDTF">2018-10-17T21:29:07Z</dcterms:created>
  <dcterms:modified xsi:type="dcterms:W3CDTF">2018-10-17T21:50:52Z</dcterms:modified>
</cp:coreProperties>
</file>